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9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68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63D4-293F-496A-8DF3-07188B183A96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5136-E162-49D0-AB61-41779C3591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109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63D4-293F-496A-8DF3-07188B183A96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5136-E162-49D0-AB61-41779C3591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009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63D4-293F-496A-8DF3-07188B183A96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5136-E162-49D0-AB61-41779C3591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053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63D4-293F-496A-8DF3-07188B183A96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5136-E162-49D0-AB61-41779C3591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069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63D4-293F-496A-8DF3-07188B183A96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5136-E162-49D0-AB61-41779C3591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627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63D4-293F-496A-8DF3-07188B183A96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5136-E162-49D0-AB61-41779C3591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381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63D4-293F-496A-8DF3-07188B183A96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5136-E162-49D0-AB61-41779C3591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519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63D4-293F-496A-8DF3-07188B183A96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5136-E162-49D0-AB61-41779C3591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313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63D4-293F-496A-8DF3-07188B183A96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5136-E162-49D0-AB61-41779C3591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042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63D4-293F-496A-8DF3-07188B183A96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5136-E162-49D0-AB61-41779C3591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002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63D4-293F-496A-8DF3-07188B183A96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5136-E162-49D0-AB61-41779C3591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33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A63D4-293F-496A-8DF3-07188B183A96}" type="datetimeFigureOut">
              <a:rPr lang="ru-RU" smtClean="0"/>
              <a:t>25.06.2021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C5136-E162-49D0-AB61-41779C3591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706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67258" y="1727114"/>
            <a:ext cx="9256893" cy="4524315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7200" b="1" dirty="0" smtClean="0">
                <a:ln/>
                <a:solidFill>
                  <a:srgbClr val="FFFF00"/>
                </a:solidFill>
              </a:rPr>
              <a:t>Фестиваль </a:t>
            </a:r>
          </a:p>
          <a:p>
            <a:pPr algn="ctr"/>
            <a:r>
              <a:rPr lang="ru-RU" sz="7200" b="1" dirty="0" smtClean="0">
                <a:ln/>
                <a:solidFill>
                  <a:srgbClr val="FFFF00"/>
                </a:solidFill>
              </a:rPr>
              <a:t>«Лето – пора веселья»</a:t>
            </a:r>
          </a:p>
          <a:p>
            <a:pPr algn="ctr"/>
            <a:endParaRPr lang="ru-RU" sz="7200" b="1" dirty="0" smtClean="0">
              <a:ln/>
              <a:solidFill>
                <a:srgbClr val="FFFF00"/>
              </a:solidFill>
            </a:endParaRPr>
          </a:p>
          <a:p>
            <a:pPr algn="ctr"/>
            <a:r>
              <a:rPr lang="ru-RU" sz="7200" b="1" dirty="0" smtClean="0">
                <a:ln/>
                <a:solidFill>
                  <a:srgbClr val="FFFF00"/>
                </a:solidFill>
              </a:rPr>
              <a:t>П. </a:t>
            </a:r>
            <a:r>
              <a:rPr lang="ru-RU" sz="7200" b="1" dirty="0" err="1" smtClean="0">
                <a:ln/>
                <a:solidFill>
                  <a:srgbClr val="FFFF00"/>
                </a:solidFill>
              </a:rPr>
              <a:t>Ярино</a:t>
            </a:r>
            <a:endParaRPr lang="ru-RU" sz="7200" b="1" dirty="0">
              <a:ln/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093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Цель:</a:t>
            </a:r>
            <a:r>
              <a:rPr lang="ru-RU" dirty="0" smtClean="0"/>
              <a:t> </a:t>
            </a:r>
            <a:r>
              <a:rPr lang="ru-RU" dirty="0"/>
              <a:t>Организация досугового мероприятия для молодежи поселка </a:t>
            </a:r>
            <a:r>
              <a:rPr lang="ru-RU" dirty="0" err="1"/>
              <a:t>Ярино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lvl="0" indent="0">
              <a:buNone/>
            </a:pPr>
            <a:r>
              <a:rPr lang="ru-RU" sz="3600" b="1" dirty="0" smtClean="0"/>
              <a:t>Задачи:</a:t>
            </a:r>
          </a:p>
          <a:p>
            <a:pPr lvl="0"/>
            <a:r>
              <a:rPr lang="ru-RU" sz="3600" dirty="0" smtClean="0"/>
              <a:t>Развитие </a:t>
            </a:r>
            <a:r>
              <a:rPr lang="ru-RU" sz="3600" dirty="0"/>
              <a:t>творческого и спортивного потенциала детей и молодежи.</a:t>
            </a:r>
          </a:p>
          <a:p>
            <a:pPr lvl="0"/>
            <a:r>
              <a:rPr lang="ru-RU" sz="3600" dirty="0"/>
              <a:t>Представление возможностей творческого самовыражения.</a:t>
            </a:r>
          </a:p>
          <a:p>
            <a:pPr lvl="0"/>
            <a:r>
              <a:rPr lang="ru-RU" sz="3600" dirty="0"/>
              <a:t>Поддержка молодых талантов.</a:t>
            </a:r>
          </a:p>
          <a:p>
            <a:r>
              <a:rPr lang="ru-RU" sz="3600" dirty="0"/>
              <a:t>Вовлечение молодых активных людей в организацию культурно-массового мероприятия.</a:t>
            </a:r>
          </a:p>
        </p:txBody>
      </p:sp>
    </p:spTree>
    <p:extLst>
      <p:ext uri="{BB962C8B-B14F-4D97-AF65-F5344CB8AC3E}">
        <p14:creationId xmlns:p14="http://schemas.microsoft.com/office/powerpoint/2010/main" val="3544495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1410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2201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7363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9812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1413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4039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8024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48</Words>
  <Application>Microsoft Office PowerPoint</Application>
  <PresentationFormat>Широкоэкранный</PresentationFormat>
  <Paragraphs>10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Презентация PowerPoint</vt:lpstr>
      <vt:lpstr>Цель: Организация досугового мероприятия для молодежи поселка Ярино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Фестиваль  «Лето – пора веселья»</dc:title>
  <dc:creator>Юлия Борисовна</dc:creator>
  <cp:lastModifiedBy>Юлия Борисовна</cp:lastModifiedBy>
  <cp:revision>5</cp:revision>
  <dcterms:created xsi:type="dcterms:W3CDTF">2021-06-25T05:48:19Z</dcterms:created>
  <dcterms:modified xsi:type="dcterms:W3CDTF">2021-06-25T06:28:03Z</dcterms:modified>
</cp:coreProperties>
</file>